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10-K scavenger hunt is a free 50-minute lesson for grades 9–12, built on Nike's real annual report. Teams find ten facts in the report on the SEC's EDGAR site and cite the Item and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 is the US agency that oversees the stock market. It says a 10-K gives a detailed picture of the business, its risks and its results for the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route live if the site is open at school. If it is blocked, hand out the printed excerpt pack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 rules set this order, so every 10-K uses the same Item numbers. Form 10-K has more than 20 Items. This lesson uses these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Citing the page lets anyone check your fact in seconds. It works like citing a page in a history essay.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Teams have about 33 minutes. Start with the table of contents: it lists every Item and its first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Clues 1–5 are all on the cover page or in Item 1, pages 1–3. Don't tell teams the pages.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bonus: the year and state where Nike was incorporated. It is on page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Clue 2 reads: "Our principal business activity is the design, development and worldwide marketing and selling of athletic footwear, apparel, equipment, accessories and services." Clue 1 also scores with Item 1, page 1. Clue 3 also scores with Item 1, page 3. Jordan Brand is not a segment; its sales sit inside the four NIKE Brand regions.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two teams to read their risk-factor headings. Nike's Item 1A has 39 headings in five groups (Cityfort count). They are Nike's own list, not a forecast.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table says "In millions." So 46,398 means $46,398 million, about $46.4 billion. Revenue and net income also appear on page 32, in Item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cityfort.co/stocks/nike and scroll to its sources. It cites the same 10-K. Cityfort's page names the filing behind each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factors are the company's own list of things that could hurt it. Nike's Item 1A says "The risks included here are not exhaustive" (page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Costco's year ended Aug 30, 2026, a different date from Nike's. Collect the tickets at the door.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student page has the instructions and receipts, never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F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F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44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10-K scavenger hunt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real companies make money · Lesson 4 · Grades 9–12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cityfort.co/teachers/how-companies-make-money/10-k-scavenger-hunt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learning only. Cityfort is not a registered investment adviser or broker-dealer and does not recommend buying or selling any security. Prices shown are dated and may be out of date.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10-K?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company's yearly report to the SEC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US public companies must file one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anyone to read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 you find it?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EDGAR, the SEC's free filing website.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Search → "Nike" → Filing Type: 10-K → "Documents" (filed 2026-07-15) → main document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10-K has the same map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What's in it: The business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1A: What's in it: Risk factors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 What's in it: Management's discussion of results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 What's in it: Financial statements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cite: Item + page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numbers sit at the bottom of each page, after "2026 FORM 10-K": "2026 FORM 10-K 55."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it like this: "Item 8, page 55."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page and table of contents have no page number.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hunt: rules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 of 3–4: Navigator, Reader, Recorder, Checker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clues, any order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point for the fact, 1 point for Item and page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risk factors; don't judge them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Clues 1–5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the year ended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Nike's principal business activity (copy it)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makes nearly all Nike products?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five segments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footwear country in fiscal 2026, and its share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Clues 6–10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named competitors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employees, and the date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risk-factor heading, word for word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Item, which page: the income statement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 2026 revenues and net income, with units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1–4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Answer: May 31, 2026; Item, page: Cover page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 Answer: The "principal business activity" sentence; Item, page: Item 1, p. 1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 Answer: Independent contractors; Item, page: Item 1, p. 1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4: Answer: North America, EMEA, Greater China, APLA, Converse; Item, page: Item 1, p. 2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5–8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5: Answer: Vietnam, about 52%; Item, page: Item 1, p. 3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 Answer: Any two of 11 named; Item, page: Item 1, p. 4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 Answer: About 73,000, May 31, 2026; Item, page: Item 1, p. 6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 Answer: Any exact heading; Item, page: Item 1A, pp. 10–23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9–10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9: Answer: Item 8; income statement on page 55; Item, page: Table of contents; p. 55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10: Answer: Revenues $46,398 million; net income $3,108 million; Item, page: Item 8, p. 55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filing, two places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Revenues $46,398 million (55): Cityfort's Nike page: Revenue, FY2026: $46.4B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income $3,108 million (55): Cityfort's Nike page: Net income, FY2026 (incl. $986M pre-tax tariff benefit): $3.1B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73,000 employees (6): Cityfort's Nike page: About 73,000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it through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does the SEC require this report?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reads a 10-K besides investors?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risk factors predictions?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ticket: Costco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to Part C of your worksheet. Read the three Costco excerpts. Answer each clue and cite where the answer is. You have 3 minutes.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student page</a:t>
            </a:r>
            <a:endParaRPr lang="en-US" sz="3600" dirty="0"/>
          </a:p>
        </p:txBody>
      </p:sp>
      <p:pic>
        <p:nvPicPr>
          <p:cNvPr id="3" name="Image 0" descr="QR code that opens the student page: cityfort.co/teachers/how-companies-make-money/10-k-scavenger-hunt/stude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63040"/>
            <a:ext cx="3291840" cy="3291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80560" y="219456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code or type: cityfort.co/teachers/how-companies-make-money/10-k-scavenger-hunt/student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this lesson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"How real companies make money: Lesson 4 – 10-K scavenger hunt" by Cityfort (cityfort.co/teachers/how-companies-make-money/10-k-scavenger-hunt), CC BY-NC 4.0. Data from Nike's FY2026 Form 10-K, filed Jul 15, 2026 and Costco's FY2026 Form 10-K, filed Oct 7, 2026.</a:t>
            </a:r>
            <a:endParaRPr lang="en-US" sz="2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 BY-NC 4.0. If you change this material, please remove the Cityfort name or mark it as modified; changed versions are not reviewed by Cityfort.</a:t>
            </a:r>
            <a:endParaRPr lang="en-US" sz="2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names are trademarks of their owners; Cityfort is not affiliated with or endorsed by them.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learning only. Cityfort is not a registered investment adviser or broker-dealer and does not recommend buying or selling any security. Prices shown are dated and may be out of date.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Cityfort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Cityfort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10-K scavenger hunt: slides (Cityfort for Teachers, Lesson 4)</dc:title>
  <dc:subject>Teams find 10 facts in Nike's FY2026 Form 10-K on SEC EDGAR and cite the Item and page. Free 50-minute lesson with clue cards, slides and answer key.</dc:subject>
  <dc:creator>Cityfort</dc:creator>
  <cp:lastModifiedBy>Cityfort</cp:lastModifiedBy>
  <cp:revision>1</cp:revision>
  <dcterms:created xsi:type="dcterms:W3CDTF">2026-11-07T07:05:56Z</dcterms:created>
  <dcterms:modified xsi:type="dcterms:W3CDTF">2026-11-07T07:05:56Z</dcterms:modified>
</cp:coreProperties>
</file>