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Revenue, profit and cash is a free 50-minute high school lesson on why a company's profit and its cash can differ. Students compare Netflix in FY2021 and FY2025 with Chipotle in FY2025, using numbers from each company's Form 10-K.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30 seconds to write an answer. Take two or three answers before you move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Profit shows up in June, when the sneakers sold. Cash went out in May. Same business, two different stories.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these into Part B. Stress the word "recorded." Profit depends on when a cost is recorded, not when it is paid.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US-listed companies file a 10-K with the SEC each year. Lesson 4 is a full scavenger hunt in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year 2, the restaurant records a $5,000 cost but pays no cash for the oven. Its cost is spread out. That is depreciation.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copy these into Part C. Which is bigger? Net income, by far. Cityfort calculation: about 13 times cash from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the two numbers are close. Cityfort calculation: net income was $831.9 million, or about 8%, above cash from operations. Let pairs guess for one minute. Do not give the answer yet. The next slide has Netflix's own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Amortization means spreading a cost over several years. The quote describes Netflix's general payment terms. For FY2021 itself, Netflix paid a lot of cash up front for shows: its 10-K says pandemic delays in 2020 pushed some payments into 2021.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time cash is bigger. Cityfort calculation: cash from operations was $578.1 million, or about 38%, above net income.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lowered profit but used no cash that year. Stock-based compensation is pay given as shares. Connect this to the oven example on slide 6. Chipotle did pay cash to build restaurants in FY2025 ($666.3 million), but its 10-K lists that under investing activities, outside cash from operations; Netflix counts the cash it pays for shows inside cash from operations.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Describe, don't judge. Netflix's cash from operations already includes what it paid for shows. Neither company paid a dividend in FY2025.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talk on timing. If students start ranking the companies, ask what the 10-K says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the tickets. Question 2 is the quickest check of the timing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student page has the instructions and receipts, never the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F_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F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44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Revenue, profit and cash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real companies make money · Lesson 2 · Grades 9–12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38404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cityfort.co/teachers/how-companies-make-money/revenue-profit-and-cash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learning only. Cityfort is not a registered investment adviser or broker-dealer and does not recommend buying or selling any security. Prices shown are dated and may be out of date.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Warm-up: the sneaker reseller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Made-up numbers. Jordan pays $1,000 for 10 pairs of sneakers in May. Jordan sells all 10 pairs for $1,400 in June. When did Jordan "make money"? (made-up numbers)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 and cash moved in different months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May: Cash: −$1,000; Profit: $0 (made-up numbers)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June: Cash: +$1,400; Profit: $400 (made-up numbers)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Made-up numbers.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numbers, three boxes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→ Net income (profit) → Cash from operations.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Revenue: money earned from customers.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income: what is left after recorded costs, interest and taxes.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from operations: cash in minus cash out from running the business.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each number lives in a 10-K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Item 8: Financial Statements.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Income statement: revenue and net income.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flow statement: "Net cash provided by operating activities."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Timing: the oven example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Made-up numbers. A restaurant pays $50,000 cash for an oven that lasts 10 years. It records $5,000 of cost each year. In year 2, is profit above or below cash? (made-up numbers)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A: Netflix, FY2021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Revenue: 29,697.8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income: 5,116.2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from operations: 392.6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Netflix Form 10-K FY2021.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B: Netflix, FY2025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Revenue: 45,183.0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income: 10,981.2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from operations: 10,149.3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Netflix Form 10-K FY2025.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company, four years apart: why did the gap between profit and cash nearly disappear?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Netflix's 10-K says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Payment terms for certain content licenses and productions "require more upfront cash payments relative to the amortization expense." (Form 10-K FY2021)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Netflix spreads each title's cost over up to ten years.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C: Chipotle, FY2025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Revenue: 11,925.6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income: 1,535.8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Cash from operations: 2,113.9 (US$ million)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Chipotle Form 10-K FY2025.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Chipotle's cash was above its profit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new restaurant cost on average about $1.5 million to build in 2025. Chipotle records that cost over time. FY2025 depreciation and amortization: $361.4 million. Stock-based compensation: $119.5 million.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they do with their cash in FY2025?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dividend is cash a company pays to its shareholders.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Netflix: repurchased $9.1 billion of its own stock; no dividend.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Chipotle: opened 334 company-owned restaurants; repurchased $2.4 billion of its own stock; no dividend.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it through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a company show a profit and collect little cash?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might a streaming company's cash for shows differ from the cost it records?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a restaurant bring in more cash than profit?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to page 2 of your worksheet. Answer the three exit-ticket questions. You have 5 minutes.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the student page</a:t>
            </a:r>
            <a:endParaRPr lang="en-US" sz="3600" dirty="0"/>
          </a:p>
        </p:txBody>
      </p:sp>
      <p:pic>
        <p:nvPicPr>
          <p:cNvPr id="3" name="Image 0" descr="QR code that opens the student page: cityfort.co/teachers/how-companies-make-money/revenue-profit-and-cash/studen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463040"/>
            <a:ext cx="3291840" cy="3291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480560" y="2194560"/>
            <a:ext cx="71323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code or type: cityfort.co/teachers/how-companies-make-money/revenue-profit-and-cash/student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3600" b="1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this lesson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106984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"How real companies make money: Lesson 2 – Revenue, profit and cash" by Cityfort (cityfort.co/teachers/how-companies-make-money/revenue-profit-and-cash), CC BY-NC 4.0. Data from Netflix's FY2025 Form 10-K, filed Jan 23, 2026; Netflix's FY2021 Form 10-K, filed Jan 27, 2022; and Chipotle's FY2025 Form 10-K, filed Feb 4, 2026.</a:t>
            </a:r>
            <a:endParaRPr lang="en-US" sz="2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 BY-NC 4.0. If you change this material, please remove the Cityfort name or mark it as modified; changed versions are not reviewed by Cityfort.</a:t>
            </a:r>
            <a:endParaRPr lang="en-US" sz="2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400" dirty="0">
                <a:solidFill>
                  <a:srgbClr val="0B11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names are trademarks of their owners; Cityfort is not affiliated with or endorsed by them.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172200"/>
            <a:ext cx="11064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550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learning only. Cityfort is not a registered investment adviser or broker-dealer and does not recommend buying or selling any security. Prices shown are dated and may be out of date.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Cityfort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Cityfort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Revenue, profit and cash: slides (Cityfort for Teachers, Lesson 2)</dc:title>
  <dc:subject>Students compare revenue, net income and cash from operations at Netflix and Chipotle using 10-K figures. Free 50-minute lesson with slides and answer key.</dc:subject>
  <dc:creator>Cityfort</dc:creator>
  <cp:lastModifiedBy>Cityfort</cp:lastModifiedBy>
  <cp:revision>1</cp:revision>
  <dcterms:created xsi:type="dcterms:W3CDTF">2026-11-07T07:11:10Z</dcterms:created>
  <dcterms:modified xsi:type="dcterms:W3CDTF">2026-11-07T07:11:10Z</dcterms:modified>
</cp:coreProperties>
</file>