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Where did $100 go? is a free 50-minute high school lesson on where a company's money goes. Students guess, then reveal, how much of each $100 Nike, Costco, Apple and McDonald's took in went to costs, taxes and profit.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students 30 seconds, silently. Take a few guesses and write the highest and lowest on the board. Don't reveal yet. We say "took in," not "a $100 pair of shoes," because stores and distributors that buy Nike products to resell paid 60.5% of Nike's FY2026 revenue.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 these into Part B. Net income is also called profit, or the "bottom line." Revenue is the "top line."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numbers are made up. Ask: which line is the cost of the product? Which is pay? Which is kept? Every real receipt in this lesson has the same shape.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numbers are made up. Don't give the Nike answer yet: groups estimate first, and we check the hook on slide 7. "Per $100" lets us compare a giant company with a smaller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Allow totals within 20 cents of $100. Ask stuck groups which line they think is biggest, and why. About 15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Nike's FY2026 Form 10-K, filed Jul 15, 2026.
Year ended May 31, 2026. This answers the hook: Nike kept $6.7, that is $6.70, of every $100 (Cityfort calculation from Nike's FY2026 10-K figures). Was your guess higher or lower? Products sold means cost of sales; advertising and athlete deals is what Nike calls demand creation. The cost line includes a one-time tariff benefit. Groups copy the real amounts and work out each gap.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Costco's FY2026 Form 10-K, filed Oct 7, 2026. Lines are rounded to the nearest 10 cents, so the total may differ from $100 by a few cents.
Year ended Aug 30, 2026. These lines add up to $99.90 because each is rounded. Costco's page gives the kept amount to the cent: $3.04. Members also pay a yearly fee, $65 in the 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McDonald's FY2025 Form 10-K, filed Feb 24, 2026. Lines are rounded to the nearest 10 cents, so the total may differ from $100 by a few cents.
Year ended Dec 31, 2025. Full labels: "Company-run restaurants (food, paper, pay, occupancy)" and "Other restaurant and operating costs." These add up to $100.10 because of rounding. Ask: why would McDonald's pay occupancy costs for restaurants it doesn't run? Save the answer for the exit ticket.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Apple's FY2026 Form 10-K, filed Nov 3, 2026. Lines are rounded to the nearest 10 cents, so the total may differ from $100 by a few cents.
Year ended Sep 26, 2026. Full label: "Selling, general and administrative." Apple's lines add up to $99.90 because each is rounded. What came in is net sales plus a small amount of net other income. Groups add up their gaps; the smallest total is the closest estimate. This scores the guess about costs, never the stock.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Steer to the business model. Costco earns thin margins on a high volume of sales; merchandise took $87.0 of each $100. Apple sells devices and services; in FY2026 Services kept $76.2 of gross margin per $100 of sales, products $39.3. Different businesses, different receipts.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Costco took in $303.9 billion; Nike took in $46.5 billion. A small share of a very large amount can be more dollars. Nike's year ended May 31, 2026; Costco's ended Aug 30,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Cityfort's stock pages trace their receipt figures to the Form 10-K. The receipt is a Cityfort calculation from them. Lesson 4 is a scavenger hunt inside a real 10-K.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 the tickets. Question 3, on McDonald's occupancy costs, shows whether students can read a receipt line and connect it to the business.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student page has the instructions and receipts, never the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F_TIT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63040"/>
            <a:ext cx="108813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F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63040"/>
            <a:ext cx="10881360" cy="1463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44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did $100 go?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550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real companies make money · Lesson 1 · Grades 9–12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38404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cityfort.co/teachers/how-companies-make-money/where-did-100-dollars-go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617220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550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learning only. Cityfort is not a registered investment adviser or broker-dealer and does not recommend buying or selling any security. Prices shown are dated and may be out of date.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guess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 of every $100 Nike took in during its FY2026 year, how much do you think it kept?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guess in Part A.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money goes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Revenue: money in from customers.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Costs: making, selling, running the business.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Taxes: paid to governments.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income: what is kept.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→ costs → taxes → kept.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lemonade stand (made-up numbers)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Lemons, sugar and cups: $35 (made-up numbers)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Rent for the spot: $10 (made-up numbers)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Helper's pay: $30 (made-up numbers)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Tax: $5 (made-up numbers)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Kept: $20 (made-up numbers)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Turning yearly numbers into "per $100"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÷ total money in × 100.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Made-up bike shop: $4,000 kept ÷ $50,000 in × 100 = $8. (made-up numbers)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turn: build a receipt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group gets one company's cards.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Guess how many dollars of each $100 went to each line.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lines must add up to $100.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them in Part C.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Nike, FY2026</a:t>
            </a:r>
            <a:endParaRPr lang="en-US" sz="3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371600"/>
          <a:ext cx="10698480" cy="914400"/>
        </p:xfrm>
        <a:graphic>
          <a:graphicData uri="http://schemas.openxmlformats.org/drawingml/2006/table">
            <a:tbl>
              <a:tblPr firstRow="1" bandRow="1"/>
              <a:tblGrid>
                <a:gridCol w="7498080"/>
                <a:gridCol w="32004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Line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$100 that came in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Products sold (cost of sales)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$57.0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Advertising and athlete deals (demand creation)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$10.2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Wages, rent and other overhead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$24.4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Income tax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$1.7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Kept as net income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$6.7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$100.0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Costco, FY2026</a:t>
            </a:r>
            <a:endParaRPr lang="en-US" sz="3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371600"/>
          <a:ext cx="10698480" cy="914400"/>
        </p:xfrm>
        <a:graphic>
          <a:graphicData uri="http://schemas.openxmlformats.org/drawingml/2006/table">
            <a:tbl>
              <a:tblPr firstRow="1" bandRow="1"/>
              <a:tblGrid>
                <a:gridCol w="7498080"/>
                <a:gridCol w="32004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Line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$100 that came in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Merchandise costs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$87.0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Running costs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$8.9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Interest and tax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$1.0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Kept as net income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$3.0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$99.9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McDonald's, FY2025</a:t>
            </a:r>
            <a:endParaRPr lang="en-US" sz="3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371600"/>
          <a:ext cx="10698480" cy="914400"/>
        </p:xfrm>
        <a:graphic>
          <a:graphicData uri="http://schemas.openxmlformats.org/drawingml/2006/table">
            <a:tbl>
              <a:tblPr firstRow="1" bandRow="1"/>
              <a:tblGrid>
                <a:gridCol w="7498080"/>
                <a:gridCol w="32004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Line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$100 that came in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Company-run restaurants (food, paper, pay, occupancy)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$30.7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Selling, general and admin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$11.3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Franchised restaurants' occupancy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$9.7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Other restaurant and operating costs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$2.1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Interest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$5.9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Income tax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$8.7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Kept as net income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$31.7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$100.1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Apple, FY2026</a:t>
            </a:r>
            <a:endParaRPr lang="en-US" sz="3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371600"/>
          <a:ext cx="10698480" cy="914400"/>
        </p:xfrm>
        <a:graphic>
          <a:graphicData uri="http://schemas.openxmlformats.org/drawingml/2006/table">
            <a:tbl>
              <a:tblPr firstRow="1" bandRow="1"/>
              <a:tblGrid>
                <a:gridCol w="7498080"/>
                <a:gridCol w="32004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Line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$100 that came in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Cost of products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$45.0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Cost of services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$6.1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Research and development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$9.5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Selling, general and administrative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$6.2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Income tax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$5.6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Kept as net income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$27.5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400" b="1" dirty="0">
                          <a:solidFill>
                            <a:srgbClr val="0B110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$99.9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$100, different businesses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Costco kept about $3 of each $100.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kept about $27.5.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different about how they do business?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$100 or in total?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Nike, FY2026: Kept per $100: $6.7; Kept in total: $3.1 billion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Costco, FY2026: Kept per $100: $3.0; Kept in total: $9.2 billion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both be true?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do these numbers come from?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company files a Form 10-K with the SEC every year.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Anyone can read it free on the SEC's EDGAR site.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income statement is in Item 8.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ticket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to page 2 of your worksheet.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the three exit-ticket questions.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have 3 minutes.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the student page</a:t>
            </a:r>
            <a:endParaRPr lang="en-US" sz="3600" dirty="0"/>
          </a:p>
        </p:txBody>
      </p:sp>
      <p:pic>
        <p:nvPicPr>
          <p:cNvPr id="3" name="Image 0" descr="QR code that opens the student page: cityfort.co/class/receip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463040"/>
            <a:ext cx="3291840" cy="32918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480560" y="2194560"/>
            <a:ext cx="71323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the code or type: cityfort.co/class/receipt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this lesson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4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"How real companies make money: Lesson 1 – Where did $100 go?" by Cityfort (cityfort.co/teachers/how-companies-make-money/where-did-100-dollars-go), CC BY-NC 4.0. Data from Nike's FY2026 Form 10-K, filed Jul 15, 2026; Costco's FY2026 Form 10-K, filed Oct 7, 2026; McDonald's FY2025 Form 10-K, filed Feb 24, 2026; and Apple's FY2026 Form 10-K, filed Nov 3, 2026.</a:t>
            </a:r>
            <a:endParaRPr lang="en-US" sz="2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4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 BY-NC 4.0. If you change this material, please remove the Cityfort name or mark it as modified; changed versions are not reviewed by Cityfort.</a:t>
            </a:r>
            <a:endParaRPr lang="en-US" sz="2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4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names are trademarks of their owners; Cityfort is not affiliated with or endorsed by them.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17220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550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learning only. Cityfort is not a registered investment adviser or broker-dealer and does not recommend buying or selling any security. Prices shown are dated and may be out of date.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Cityfort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Cityfort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 did $100 go?: slides (Cityfort for Teachers, Lesson 1)</dc:title>
  <dc:subject>Students guess, then reveal, where each $100 Nike, Costco, Apple and McDonald's took in went. Free 50-minute lesson with slides, worksheet and answer key.</dc:subject>
  <dc:creator>Cityfort</dc:creator>
  <cp:lastModifiedBy>Cityfort</cp:lastModifiedBy>
  <cp:revision>1</cp:revision>
  <dcterms:created xsi:type="dcterms:W3CDTF">2026-11-07T07:11:44Z</dcterms:created>
  <dcterms:modified xsi:type="dcterms:W3CDTF">2026-11-07T07:11:44Z</dcterms:modified>
</cp:coreProperties>
</file>